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6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8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A78B49-6DB0-41C7-9BC3-CC55614909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Dejiny</a:t>
            </a:r>
            <a:r>
              <a:rPr lang="cs-CZ" dirty="0"/>
              <a:t> </a:t>
            </a:r>
            <a:r>
              <a:rPr lang="cs-CZ" dirty="0" err="1"/>
              <a:t>kresťanskej</a:t>
            </a:r>
            <a:r>
              <a:rPr lang="cs-CZ" dirty="0"/>
              <a:t> </a:t>
            </a:r>
            <a:r>
              <a:rPr lang="cs-CZ" dirty="0" err="1"/>
              <a:t>cirkvi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32FA28-3B19-4E3D-91E5-68089574C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OTÁZKY 1-6</a:t>
            </a:r>
          </a:p>
        </p:txBody>
      </p:sp>
    </p:spTree>
    <p:extLst>
      <p:ext uri="{BB962C8B-B14F-4D97-AF65-F5344CB8AC3E}">
        <p14:creationId xmlns:p14="http://schemas.microsoft.com/office/powerpoint/2010/main" val="159543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0B29E5-FC04-469B-B205-B1050733F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Kde sa začínajú dejiny kresťanskej cirkvi?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BE188A-DEFD-4497-BB31-A85FCC5FE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Milí priatelia, z katechizmu pri učení otázok sa dozviete, že dejiny kresťanskej cirkvi sa začínajú v Starom zákone a to vyvolením izraelského národa.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01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171A67-0CBC-49D6-8602-CF466B67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Kde sa začínajú dejiny kresťanskej cirkvi?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B6BBBA-486C-43ED-A59A-56A3225C6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Prvým praotcom viery bol Abrahám, ktorého Pán Boh doviedol do zasľúbenej zeme a podľa svojho sľubu ho aj obdaril početným potomstvom. Pán Boh počnúc Abrahámom formoval svoj vyvolený národ, do ktorého dnes patríme aj my, veriaci kresťania.</a:t>
            </a:r>
          </a:p>
          <a:p>
            <a:endParaRPr lang="cs-CZ" dirty="0"/>
          </a:p>
        </p:txBody>
      </p:sp>
      <p:pic>
        <p:nvPicPr>
          <p:cNvPr id="5" name="Picture 2" descr="Animované biblické příběhy (1989) - Abraham a Izák (1992), 1. díl -  Fotogalerie - FDb.cz">
            <a:extLst>
              <a:ext uri="{FF2B5EF4-FFF2-40B4-BE49-F238E27FC236}">
                <a16:creationId xmlns:a16="http://schemas.microsoft.com/office/drawing/2014/main" id="{CB7B981E-FF76-45ED-A9C4-9FF2592479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44411" y="716434"/>
            <a:ext cx="4655895" cy="46558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3524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3AF01F-FC05-443D-A471-87B31CC2C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Kde sa začínajú dejiny kresťanskej cirkvi?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310AB9-E8B0-4E11-B7EC-E711F4FBE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dirty="0"/>
              <a:t>Na náboženstve ste sa určite učili aj mená iných Božích mužov, s ktorými sa spájajú dejiny izraelského národa (Izák, </a:t>
            </a:r>
            <a:r>
              <a:rPr lang="sk-SK" dirty="0" err="1"/>
              <a:t>Jákob</a:t>
            </a:r>
            <a:r>
              <a:rPr lang="sk-SK" dirty="0"/>
              <a:t>, Mojžiš...).</a:t>
            </a:r>
          </a:p>
          <a:p>
            <a:endParaRPr lang="cs-CZ" dirty="0"/>
          </a:p>
        </p:txBody>
      </p:sp>
      <p:pic>
        <p:nvPicPr>
          <p:cNvPr id="5" name="Picture 2" descr="Izák, Ezau a Jákob - Víra pro děti">
            <a:extLst>
              <a:ext uri="{FF2B5EF4-FFF2-40B4-BE49-F238E27FC236}">
                <a16:creationId xmlns:a16="http://schemas.microsoft.com/office/drawing/2014/main" id="{9C36FA18-5860-418F-A07B-B6CC8E51A1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83069" y="2628652"/>
            <a:ext cx="1732741" cy="238504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2" descr="Bláhové snění (9.) Jeden z nejúspěšnějších imigrantů a jeden velesnílek |  Fórum | Lidovky.cz">
            <a:extLst>
              <a:ext uri="{FF2B5EF4-FFF2-40B4-BE49-F238E27FC236}">
                <a16:creationId xmlns:a16="http://schemas.microsoft.com/office/drawing/2014/main" id="{AEC169D1-76DF-4FDB-8354-84B15156E83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086311" y="2625620"/>
            <a:ext cx="2938173" cy="219724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Picture 2" descr="Izraelský vedec hovorí, že keď Mojžiš hovoril s Bohom, bol pod silným  vplyvom psychedelík">
            <a:extLst>
              <a:ext uri="{FF2B5EF4-FFF2-40B4-BE49-F238E27FC236}">
                <a16:creationId xmlns:a16="http://schemas.microsoft.com/office/drawing/2014/main" id="{30042CF7-0E82-4CC0-B6CF-FBACD182480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814912" y="539138"/>
            <a:ext cx="2786288" cy="145583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620914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EBD8A-3898-47F2-BF3B-A9B73830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Kedy sa utvorila novozákonná cirkev?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DB229F0-B082-470A-8082-36A73EBC4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dirty="0"/>
              <a:t>na Svätodušné sviatky, apoštoli obdržali dar Ducha Svätého, apoštol Peter spolu s apoštolmi vydal ľuďom evanjelium o Pánovi Ježišovi a jeho svedectvu uverilo 3000 ľudí.</a:t>
            </a:r>
          </a:p>
          <a:p>
            <a:endParaRPr lang="cs-CZ" dirty="0"/>
          </a:p>
        </p:txBody>
      </p:sp>
      <p:pic>
        <p:nvPicPr>
          <p:cNvPr id="6" name="Picture 2" descr="nova.dkuspis.sk -|- Duch Svätý - Duch lásky /katechéza/ -|- Diecézny  katechetický úrad Spišskej diecézy">
            <a:extLst>
              <a:ext uri="{FF2B5EF4-FFF2-40B4-BE49-F238E27FC236}">
                <a16:creationId xmlns:a16="http://schemas.microsoft.com/office/drawing/2014/main" id="{80706BD3-75A1-445D-BD65-E7A2DB5881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6588125" y="1474967"/>
            <a:ext cx="3224355" cy="30248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28797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2EE45A-2171-43FF-B07C-5BB0DC055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12 Ježišových učeníkov</a:t>
            </a:r>
            <a:endParaRPr lang="cs-CZ" dirty="0"/>
          </a:p>
        </p:txBody>
      </p:sp>
      <p:pic>
        <p:nvPicPr>
          <p:cNvPr id="5" name="Picture 2" descr="Come and See&quot; Sunday School Lesson from John 1:43-51">
            <a:extLst>
              <a:ext uri="{FF2B5EF4-FFF2-40B4-BE49-F238E27FC236}">
                <a16:creationId xmlns:a16="http://schemas.microsoft.com/office/drawing/2014/main" id="{893DF43C-AC0A-4CCA-A2DD-2DA75BCE623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3391" y="2011363"/>
            <a:ext cx="4113843" cy="34480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2" descr="CZ ECAV Badín">
            <a:extLst>
              <a:ext uri="{FF2B5EF4-FFF2-40B4-BE49-F238E27FC236}">
                <a16:creationId xmlns:a16="http://schemas.microsoft.com/office/drawing/2014/main" id="{C30CEF5A-0E5A-4C4D-B7BA-64AB0E2B951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413500" y="2096474"/>
            <a:ext cx="4645025" cy="32841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63699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82DDD9-54B2-46A5-BF0C-80A64AE5B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Apoštoli, o ktorých Biblia hovorí najviac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0096382-BDB3-4585-B0A5-F6CCCCA21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Najviac sa v Biblii hovorí o troch Ježišových nasledovníkoch. Sú nimi učeníci/apoštoli Peter a Ján. Tretím je apoštol Pavol, ktorý síce nepatril do skupiny dvanástich, zo začiatku bol dokonca Ježišovým odporcom, ale keď sa mu Pán Ježiš zjavil na ceste do </a:t>
            </a:r>
            <a:r>
              <a:rPr lang="sk-SK" sz="1600" dirty="0" err="1"/>
              <a:t>Damašku</a:t>
            </a:r>
            <a:r>
              <a:rPr lang="sk-SK" sz="1600" dirty="0"/>
              <a:t>, uveril v neho a stal sa jeho horlivým nasledovníkom.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Nevieme presne ako apoštoli vyzerali, nezachovali sa ich podobizne. Vieme len, že Peter a Ján boli pred tým, než ich Pán Ježiš povolal za učeníkov, rybármi.</a:t>
            </a:r>
          </a:p>
          <a:p>
            <a:endParaRPr lang="sk-SK" sz="1600" dirty="0"/>
          </a:p>
          <a:p>
            <a:endParaRPr lang="cs-CZ" dirty="0"/>
          </a:p>
        </p:txBody>
      </p:sp>
      <p:pic>
        <p:nvPicPr>
          <p:cNvPr id="6" name="Picture 2" descr="Mons.Brodek: Podobenstvo o rybároch bez rýb - Blog - Martin | Moja Komunita">
            <a:extLst>
              <a:ext uri="{FF2B5EF4-FFF2-40B4-BE49-F238E27FC236}">
                <a16:creationId xmlns:a16="http://schemas.microsoft.com/office/drawing/2014/main" id="{4A021FDF-287E-405F-A28F-D1A60E2658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01296" y="808040"/>
            <a:ext cx="6013450" cy="43033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69276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6B73E8-BA0D-4892-8C8B-4F33C5518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Apoštoli, o ktorých Biblia hovorí najviac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9E29E0-802B-4DD5-9EC8-610726DB4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dirty="0"/>
              <a:t>Apoštol Pavol sa vyučil remeslu, pracoval rukami, ale aj ako misionár (zvestovateľ a </a:t>
            </a:r>
            <a:r>
              <a:rPr lang="sk-SK"/>
              <a:t>rozhlasovateľ</a:t>
            </a:r>
            <a:r>
              <a:rPr lang="sk-SK" dirty="0"/>
              <a:t> Božieho slova). Podľa Sk 18,3 zhotovoval stany.</a:t>
            </a:r>
            <a:endParaRPr lang="cs-CZ" dirty="0"/>
          </a:p>
          <a:p>
            <a:endParaRPr lang="cs-CZ" dirty="0"/>
          </a:p>
        </p:txBody>
      </p:sp>
      <p:pic>
        <p:nvPicPr>
          <p:cNvPr id="5" name="Picture 2" descr="The Conversion of Saul- he was an angry man who persecuted Christians. Saul  became blind, God sent a man named An… | Saul to paul, Sunday school kids,  Bible stories">
            <a:extLst>
              <a:ext uri="{FF2B5EF4-FFF2-40B4-BE49-F238E27FC236}">
                <a16:creationId xmlns:a16="http://schemas.microsoft.com/office/drawing/2014/main" id="{DC7D88E1-AC84-439C-8457-91B0A19EFE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13428" y="798513"/>
            <a:ext cx="4073569" cy="46593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15278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A207B-6CC7-497F-BEF5-8CEC73060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Modlitba na záver</a:t>
            </a:r>
            <a:endParaRPr lang="cs-CZ" dirty="0"/>
          </a:p>
        </p:txBody>
      </p:sp>
      <p:pic>
        <p:nvPicPr>
          <p:cNvPr id="6" name="Zástupný symbol obrázku 5">
            <a:extLst>
              <a:ext uri="{FF2B5EF4-FFF2-40B4-BE49-F238E27FC236}">
                <a16:creationId xmlns:a16="http://schemas.microsoft.com/office/drawing/2014/main" id="{8C04A800-D75E-4B2A-A1E2-2441863EED4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302" r="2302"/>
          <a:stretch>
            <a:fillRect/>
          </a:stretch>
        </p:blipFill>
        <p:spPr/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007F50C-F2AC-4712-B28C-6BA60FD39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1800" dirty="0">
                <a:latin typeface="Times New Roman" pitchFamily="18"/>
                <a:cs typeface="Arial" pitchFamily="34"/>
              </a:rPr>
              <a:t>Ďakujeme Ti Všemohúci Bože, za všetko dobré, čo nám dávaš. Nech to, čo sme sa naučili slúži na Tvoju česť a nám na pozemské dobro a na večnú spásu, skrze Ježiša Krista, nášho Pána. Amen</a:t>
            </a:r>
          </a:p>
          <a:p>
            <a:endParaRPr lang="sk-SK" dirty="0">
              <a:latin typeface="Times New Roman" pitchFamily="18"/>
              <a:cs typeface="Arial" pitchFamily="34"/>
            </a:endParaRPr>
          </a:p>
          <a:p>
            <a:pPr algn="r"/>
            <a:r>
              <a:rPr lang="sk-SK" sz="1800" dirty="0">
                <a:latin typeface="Times New Roman" pitchFamily="18"/>
                <a:cs typeface="Arial" pitchFamily="34"/>
              </a:rPr>
              <a:t>Majte peknú a požehnanú prípravu </a:t>
            </a:r>
            <a:r>
              <a:rPr lang="sk-SK" sz="1800" dirty="0">
                <a:latin typeface="Wingdings" pitchFamily="2"/>
                <a:cs typeface="Arial" pitchFamily="34"/>
              </a:rPr>
              <a:t></a:t>
            </a:r>
            <a:endParaRPr lang="cs-CZ" sz="1800" dirty="0">
              <a:latin typeface="Calibri" pitchFamily="34"/>
              <a:cs typeface="Arial" pitchFamily="34"/>
            </a:endParaRPr>
          </a:p>
          <a:p>
            <a:pPr algn="r"/>
            <a:endParaRPr lang="sk-SK" sz="1800" dirty="0">
              <a:latin typeface="Times New Roman" pitchFamily="18"/>
              <a:cs typeface="Arial" pitchFamily="34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88082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19</TotalTime>
  <Words>340</Words>
  <Application>Microsoft Office PowerPoint</Application>
  <PresentationFormat>Širokoúhlá obrazovka</PresentationFormat>
  <Paragraphs>20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Wingdings</vt:lpstr>
      <vt:lpstr>Galerie</vt:lpstr>
      <vt:lpstr>Dejiny kresťanskej cirkvi</vt:lpstr>
      <vt:lpstr>Kde sa začínajú dejiny kresťanskej cirkvi?</vt:lpstr>
      <vt:lpstr>Kde sa začínajú dejiny kresťanskej cirkvi?</vt:lpstr>
      <vt:lpstr>Kde sa začínajú dejiny kresťanskej cirkvi?</vt:lpstr>
      <vt:lpstr>Kedy sa utvorila novozákonná cirkev?</vt:lpstr>
      <vt:lpstr>12 Ježišových učeníkov</vt:lpstr>
      <vt:lpstr>Apoštoli, o ktorých Biblia hovorí najviac</vt:lpstr>
      <vt:lpstr>Apoštoli, o ktorých Biblia hovorí najviac</vt:lpstr>
      <vt:lpstr>Modlitba na záver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Dejiny kresťanskej cirkvi</dc:title>
  <dc:creator>Honza</dc:creator>
  <cp:lastModifiedBy>Honza</cp:lastModifiedBy>
  <cp:revision>5</cp:revision>
  <dcterms:created xsi:type="dcterms:W3CDTF">2020-10-20T19:24:06Z</dcterms:created>
  <dcterms:modified xsi:type="dcterms:W3CDTF">2020-10-20T19:43:34Z</dcterms:modified>
</cp:coreProperties>
</file>